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7D00AB-8E9D-9DE5-B3C2-1D8AA7F71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961954F-2483-C4A3-1C2B-502A77A56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CB21C8-7503-36FE-D7C0-25AED9C43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D67499-2C29-7CE5-FB46-E8CAB885C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76BC943-B7FA-CCB0-577D-20C314728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051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2A2060-A34C-1ACB-F010-528144948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BDFED7B-0D6A-1DDF-7804-63B2C004B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A2971A-F7E6-6603-1862-E518D9154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329105A-50D7-3995-891C-FA513044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87294D-0520-A9EB-6B80-9B1825389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013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017A33-EA93-7ADC-A942-6374B63FA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99CAC9-0892-A91C-A3BF-0B901DD4A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3C1848-C256-649B-9E63-F19A3440B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A8AE73-6F48-70BB-EF7D-B9F744554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93D51E-B9BD-37D1-B3C6-5330DA4D2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221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70BEBA-8E61-17D7-6E45-7DA5D41F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4B81E3-7312-D1F9-E58C-DEC724DE8D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AF40922-978C-2282-FF74-80403F684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71E7C0D-0290-FB10-3E1F-2541E594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5581ED-8945-5860-CFE5-211E65E6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1CDA3E2-1F4C-1D18-AE99-3FC57591F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9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4DF87C-D0B7-5D05-5108-A525A2F2E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0F6C653-E3F1-8473-451D-9048052B5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E5371D8-B4F1-6BE3-D41A-DD027BD7E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B1927DC-188C-B85A-8365-850F0EC57D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678137E-DEF0-9B21-9CE6-E234CF3E9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397A211-E4D1-DFB9-6BF1-CA163C830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1DBA345-2499-0407-54C5-79F80BA59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47E3353-CF01-9632-44AB-CFCA2D80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88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77D81-37FB-2458-61A1-0A7B07326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01D6E00-5568-6850-BA7C-D2270E48A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13C4F41-4FEF-D2B5-1457-EC4D56004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AACC702-A490-6032-E17E-5CF1C23D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467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44CE48D-EE32-83CC-2240-AC453DE2A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02A82C1-277E-5953-7821-19A38181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B5AFB7-BF28-FBCE-8605-98B5DC1A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61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876718-4FB3-86B8-85D8-BF3AFE4B5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1584BF7-D9E7-B5A0-8E77-89358B544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2C805E-656D-1F3D-385B-75CC8FE7B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AA7F83F-7ACD-1709-23D8-C811FD4FD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0B95FC0-E440-B458-AD4C-D9823095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5CE4F4-3DB4-88B8-DCE2-D2D19D22C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680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C075B9-A97A-C0ED-9947-38D71CCA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F565F48-E551-6275-C5E9-434C09650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F374122-FA34-5077-5A3A-411A9E8CD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74934D-8C52-2000-529D-FC214BAED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C4CB1E8-7D56-B18F-2ABE-F3188AA82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BAB5371-7857-1B0A-CFB9-C783617C7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7950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519E9B-E7D0-425F-84B0-05B510502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2CF1A3B-7616-6CAF-01A9-2D4D52DF7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FA3B66-3A81-52BC-80FE-6C0DDDA0F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3A56E0-174F-162C-020B-F3684BC86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79555B-1CF3-FBC4-9958-A5064FAD8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489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2F6326A-F59E-9683-06C0-66E3A99F1A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435DD41-2904-25F9-79A4-BD39E4B90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21E9D5-7EA3-6369-F5EF-9CCEB474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B224CF5-1E1C-8CE2-6333-A0C1DD5BE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78B89A-01C7-0430-8960-342E16E7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31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95D4B32-AB1F-2F7E-A461-BDAD90E86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AE4E69-C9C8-647D-D883-1CD93BEDC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439FED-B043-0B1B-2ABA-A96A52185C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F89A6-8F54-413F-9938-26A68C7114F2}" type="datetimeFigureOut">
              <a:rPr lang="ko-KR" altLang="en-US" smtClean="0"/>
              <a:t>2025-06-07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10DBB67-D094-A81B-B13E-4E823A9F7C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4518EC-DA8B-D6FE-5B05-E8CA20494E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27F3-D601-4C2A-8202-4277784623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57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4AA435A-1F8A-EE99-0A9B-C90AD7619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84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157F976-054D-96C6-CB96-A90592E3E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34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FD26A1D1-E717-7DB2-983C-BB570B4C0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35310F2-28B3-77EC-CA6A-A84D8BE22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24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2970E9-9DDD-D374-7345-DC046C2A1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60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미숙 홍</dc:creator>
  <cp:lastModifiedBy>미숙 홍</cp:lastModifiedBy>
  <cp:revision>1</cp:revision>
  <dcterms:created xsi:type="dcterms:W3CDTF">2025-06-07T11:56:42Z</dcterms:created>
  <dcterms:modified xsi:type="dcterms:W3CDTF">2025-06-07T11:57:22Z</dcterms:modified>
</cp:coreProperties>
</file>